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095df3b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a095df3b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1ae6868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1ae6868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a095df3b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a095df3b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a095df3b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a095df3b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a095df3b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a095df3b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a095df3b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a095df3b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a095df3b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a095df3b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a095df3b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a095df3b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095df3b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a095df3b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11a737a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11a737a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a095df3b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a095df3b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verizon.com/business/resources/articles/s/drive-thru-vehicle-detection-is-shaping-the-future-of-customer-experienc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car recognition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fastest and best way to interact with a customer.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this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Having a more </a:t>
            </a:r>
            <a:r>
              <a:rPr lang="en"/>
              <a:t>fluid</a:t>
            </a:r>
            <a:r>
              <a:rPr lang="en"/>
              <a:t> drive thru experience is in the best interest of consumers and as a company. Happier customers lead to returning customers which is who our system is targeting to improve experiences.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863" y="2232300"/>
            <a:ext cx="5094611" cy="29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971025" y="3245250"/>
            <a:ext cx="2191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 is an ai image generated by chatgpt showing a customer greeting.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Concerns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of privacy have come up and i ask how is that data being stored any different than a hard working employee remembering a loyal customers preferences and eating habits. However if there are legal concerns about this proposition they should be carefully considered and looked at.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r>
              <a:rPr lang="en"/>
              <a:t> 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Munn, Luke. "Staying at the Edge of Privacy: Edge Computing and Impersonal Extraction."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Media and Communication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vol. 8, no. 2S2, 20 Apr. 2020, pp. 270+.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Gale In Context: Opposing Viewpoints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dx.doi.org/10.17645/mac.v8i2.2761. Accessed 7 May 2024.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"Wendy's is testing AI-powered drive-thrus."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Spectator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 [Hamilton, Ontario], 11 May 2023, p. A14.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Gale In Context: Opposing Viewpoints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link.gale.com/apps/doc/A775808769/OVIC?u=pima_main&amp;sid=bookmark-OVIC&amp;xid=c43b2820. Accessed 7 May 2024.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latin typeface="Arial"/>
                <a:ea typeface="Arial"/>
                <a:cs typeface="Arial"/>
                <a:sym typeface="Arial"/>
              </a:rPr>
              <a:t>Felix, Adrian K., Kelly Ruane Melchiondo, and Megan Barney. "Consumer Data Collection and Privacy: Best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950">
                <a:latin typeface="Arial"/>
                <a:ea typeface="Arial"/>
                <a:cs typeface="Arial"/>
                <a:sym typeface="Arial"/>
              </a:rPr>
              <a:t>Practices and Risk Mitigation Strategies for Franchise Systems." </a:t>
            </a:r>
            <a:r>
              <a:rPr i="1" lang="en" sz="950">
                <a:latin typeface="Arial"/>
                <a:ea typeface="Arial"/>
                <a:cs typeface="Arial"/>
                <a:sym typeface="Arial"/>
              </a:rPr>
              <a:t>Franchise Law Journal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 42.4 (2023): 435-50. </a:t>
            </a:r>
            <a:r>
              <a:rPr i="1" lang="en" sz="950">
                <a:latin typeface="Arial"/>
                <a:ea typeface="Arial"/>
                <a:cs typeface="Arial"/>
                <a:sym typeface="Arial"/>
              </a:rPr>
              <a:t>ProQuest. </a:t>
            </a:r>
            <a:r>
              <a:rPr lang="en" sz="950">
                <a:latin typeface="Arial"/>
                <a:ea typeface="Arial"/>
                <a:cs typeface="Arial"/>
                <a:sym typeface="Arial"/>
              </a:rPr>
              <a:t>Web. 8 May 2024.</a:t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Udler, Carl. "THREE WAYS TO ELEVATE THE DRIVE-THRU EXPERIENCE WITH DIGITAL SIGNAGE: As the restaurant industry continues to rebound from the pandemic, enticing consumers with convenience, ordering ease and speed has become an indispensable recovery strategy."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Franchising World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vol. 56, no. 1, Feb. 2024, pp. 60+. </a:t>
            </a:r>
            <a:r>
              <a:rPr i="1" lang="en" sz="1050">
                <a:latin typeface="Arial"/>
                <a:ea typeface="Arial"/>
                <a:cs typeface="Arial"/>
                <a:sym typeface="Arial"/>
              </a:rPr>
              <a:t>Gale OneFile: Health and Medicine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, link.gale.com/apps/doc/A784073405/HRCA?u=pima_main&amp;sid=googleScholar&amp;xid=31ef6870. Accessed 9 May 2024.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Drive-Thru Vehicle Detection Is Shaping the Future of Customer Experience | Verizon Business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Waiting in line is boring and sometimes unnecessary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Are you the type of person who picks up a coffee every morning? Maybe you’re the type of person who likes to go to taco bell on tuesday nights. Whoever you are this technology will </a:t>
            </a:r>
            <a:r>
              <a:rPr lang="en"/>
              <a:t>revolutionize the drive-thru industry.</a:t>
            </a:r>
            <a:r>
              <a:rPr lang="en"/>
              <a:t>  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475" y="2311200"/>
            <a:ext cx="3748751" cy="27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solve this?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Having customer car recognition </a:t>
            </a:r>
            <a:r>
              <a:rPr lang="en"/>
              <a:t>will</a:t>
            </a:r>
            <a:r>
              <a:rPr lang="en"/>
              <a:t> greatly expedite customer ordering by allowing the collection of data of the people who pull in. Using that data we could have the option to allow a customer to reorder their last order and even </a:t>
            </a:r>
            <a:r>
              <a:rPr lang="en"/>
              <a:t>display</a:t>
            </a:r>
            <a:r>
              <a:rPr lang="en"/>
              <a:t> it. This would also allow a personalized menu based off of purchase history to be displayed to the customer. Using the technology we have to read </a:t>
            </a:r>
            <a:r>
              <a:rPr lang="en"/>
              <a:t>license</a:t>
            </a:r>
            <a:r>
              <a:rPr lang="en"/>
              <a:t> plates we can </a:t>
            </a:r>
            <a:r>
              <a:rPr lang="en"/>
              <a:t>accurately</a:t>
            </a:r>
            <a:r>
              <a:rPr lang="en"/>
              <a:t> track whoever pulls in to the drive thru by their plate.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24" y="3066775"/>
            <a:ext cx="3576577" cy="20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75" y="3129925"/>
            <a:ext cx="3576574" cy="20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customers happy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shortening the time it takes for people to order more people will be more likely to spend </a:t>
            </a:r>
            <a:r>
              <a:rPr lang="en"/>
              <a:t>their</a:t>
            </a:r>
            <a:r>
              <a:rPr lang="en"/>
              <a:t> money again. Studies have shown that using digital menus and </a:t>
            </a:r>
            <a:r>
              <a:rPr lang="en"/>
              <a:t>signage</a:t>
            </a:r>
            <a:r>
              <a:rPr lang="en"/>
              <a:t> improve the user experience . An example could be  showing someone their name and say hello digitally. If someone gets a personalized burger for example the system could track that and it would become the new default for </a:t>
            </a:r>
            <a:r>
              <a:rPr lang="en"/>
              <a:t>that specific customer.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75" y="2813000"/>
            <a:ext cx="4283900" cy="2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r>
              <a:rPr lang="en"/>
              <a:t> overview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need 3 main parts to achieve </a:t>
            </a:r>
            <a:r>
              <a:rPr lang="en"/>
              <a:t>customer car recognition and also be able to store data based off their actions.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Read licence plate and check for it in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 user has data personalize the menu to their data </a:t>
            </a:r>
            <a:br>
              <a:rPr lang="en"/>
            </a:br>
            <a:r>
              <a:rPr lang="en"/>
              <a:t>Else display default menu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Collect data from order and store it for next visit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value of a </a:t>
            </a:r>
            <a:r>
              <a:rPr lang="en"/>
              <a:t>license</a:t>
            </a:r>
            <a:r>
              <a:rPr lang="en"/>
              <a:t> plate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#use sensor to get plate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 user plate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Check if plate is in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data to provide the best experience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plate is recognized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Get custom menu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Get order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Else not in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Store plate data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 order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menu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dictionary of user purchases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Greet customer by name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Display pictures of most bought items with most used topping preference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Show previous order and 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and storing of new data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item in order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previous customer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r>
              <a:rPr lang="en"/>
              <a:t> dictionary of all items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Add each item to total items bought for user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Create </a:t>
            </a:r>
            <a:r>
              <a:rPr lang="en"/>
              <a:t>dictionary</a:t>
            </a:r>
            <a:r>
              <a:rPr lang="en"/>
              <a:t> of items for customer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Add each item to total items bought for 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